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6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07067" y="2695397"/>
            <a:ext cx="7766936" cy="1646302"/>
          </a:xfrm>
        </p:spPr>
        <p:txBody>
          <a:bodyPr/>
          <a:lstStyle/>
          <a:p>
            <a:pPr algn="ctr"/>
            <a:r>
              <a:rPr lang="tr-TR" sz="66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tr-TR" sz="66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tr-TR" sz="6600" dirty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tr-TR" sz="6600" dirty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tr-TR" sz="660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/>
            </a:r>
            <a:br>
              <a:rPr lang="tr-TR" sz="6600" smtClean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tr-TR" sz="660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…/… </a:t>
            </a:r>
            <a:r>
              <a:rPr lang="tr-TR" sz="66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SINIFI </a:t>
            </a:r>
            <a:br>
              <a:rPr lang="tr-TR" sz="66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r>
              <a:rPr lang="tr-TR" sz="66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SINIF REHBERLİK DOSYASI</a:t>
            </a:r>
            <a:br>
              <a:rPr lang="tr-TR" sz="66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</a:br>
            <a:endParaRPr lang="tr-TR" sz="66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000500" y="4470401"/>
            <a:ext cx="5664200" cy="1413932"/>
          </a:xfrm>
        </p:spPr>
        <p:txBody>
          <a:bodyPr>
            <a:noAutofit/>
          </a:bodyPr>
          <a:lstStyle/>
          <a:p>
            <a:r>
              <a:rPr lang="tr-TR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«YENİ EĞİTİM-ÖĞRETİM YILINDA İŞBİRLİĞİ İÇİNDE ÇALIŞMAK VE GÜZEL GELİŞMELERE VESİLE OLMAK TEMENNİSİ İLE…</a:t>
            </a:r>
          </a:p>
          <a:p>
            <a:r>
              <a:rPr lang="tr-TR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İYİ ÇALIŞMALAR DİLERİM…»</a:t>
            </a:r>
          </a:p>
          <a:p>
            <a:r>
              <a:rPr lang="tr-TR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CUMHURİYET ORTAOKULU REHBER ÖĞRETMENİ </a:t>
            </a:r>
          </a:p>
        </p:txBody>
      </p:sp>
      <p:pic>
        <p:nvPicPr>
          <p:cNvPr id="1028" name="Picture 4" descr="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00" y="3185171"/>
            <a:ext cx="3458017" cy="2570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99665157"/>
      </p:ext>
    </p:extLst>
  </p:cSld>
  <p:clrMapOvr>
    <a:masterClrMapping/>
  </p:clrMapOvr>
</p:sld>
</file>

<file path=ppt/theme/theme1.xml><?xml version="1.0" encoding="utf-8"?>
<a:theme xmlns:a="http://schemas.openxmlformats.org/drawingml/2006/main" name="Kristal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23</Words>
  <Application>Microsoft Office PowerPoint</Application>
  <PresentationFormat>Özel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Kristal</vt:lpstr>
      <vt:lpstr>   …/… SINIFI  SINIF REHBERLİK DOSYASI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5/A SINIFI  SINIF REHBERLİK DOSYASI</dc:title>
  <dc:creator>meb</dc:creator>
  <cp:lastModifiedBy>alhan-pc</cp:lastModifiedBy>
  <cp:revision>4</cp:revision>
  <dcterms:created xsi:type="dcterms:W3CDTF">2016-09-21T10:02:36Z</dcterms:created>
  <dcterms:modified xsi:type="dcterms:W3CDTF">2017-09-24T12:10:52Z</dcterms:modified>
</cp:coreProperties>
</file>